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  <p:sldMasterId id="2147483668" r:id="rId13"/>
    <p:sldMasterId id="2147483669" r:id="rId14"/>
    <p:sldMasterId id="2147483670" r:id="rId15"/>
    <p:sldMasterId id="2147483671" r:id="rId16"/>
    <p:sldMasterId id="2147483672" r:id="rId17"/>
    <p:sldMasterId id="2147483676" r:id="rId18"/>
    <p:sldMasterId id="2147483687" r:id="rId19"/>
    <p:sldMasterId id="2147483691" r:id="rId20"/>
    <p:sldMasterId id="2147483695" r:id="rId21"/>
    <p:sldMasterId id="2147483699" r:id="rId22"/>
    <p:sldMasterId id="2147483701" r:id="rId23"/>
  </p:sldMasterIdLst>
  <p:notesMasterIdLst>
    <p:notesMasterId r:id="rId24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</p:sldIdLst>
  <p:sldSz cy="6858000" cx="12192000"/>
  <p:notesSz cx="6881800" cy="9296400"/>
  <p:embeddedFontLst>
    <p:embeddedFont>
      <p:font typeface="Book Antiqua"/>
      <p:regular r:id="rId39"/>
      <p:bold r:id="rId40"/>
      <p:italic r:id="rId41"/>
      <p:boldItalic r:id="rId42"/>
    </p:embeddedFont>
    <p:embeddedFont>
      <p:font typeface="Gill Sans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Is1L0QQtRSmzC11yWA0C+bAv6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.fntdata"/><Relationship Id="rId20" Type="http://schemas.openxmlformats.org/officeDocument/2006/relationships/slideMaster" Target="slideMasters/slideMaster17.xml"/><Relationship Id="rId42" Type="http://schemas.openxmlformats.org/officeDocument/2006/relationships/font" Target="fonts/BookAntiqua-boldItalic.fntdata"/><Relationship Id="rId41" Type="http://schemas.openxmlformats.org/officeDocument/2006/relationships/font" Target="fonts/BookAntiqua-italic.fntdata"/><Relationship Id="rId22" Type="http://schemas.openxmlformats.org/officeDocument/2006/relationships/slideMaster" Target="slideMasters/slideMaster19.xml"/><Relationship Id="rId44" Type="http://schemas.openxmlformats.org/officeDocument/2006/relationships/font" Target="fonts/GillSans-bold.fntdata"/><Relationship Id="rId21" Type="http://schemas.openxmlformats.org/officeDocument/2006/relationships/slideMaster" Target="slideMasters/slideMaster18.xml"/><Relationship Id="rId43" Type="http://schemas.openxmlformats.org/officeDocument/2006/relationships/font" Target="fonts/GillSans-regular.fntdata"/><Relationship Id="rId24" Type="http://schemas.openxmlformats.org/officeDocument/2006/relationships/notesMaster" Target="notesMasters/notesMaster1.xml"/><Relationship Id="rId23" Type="http://schemas.openxmlformats.org/officeDocument/2006/relationships/slideMaster" Target="slideMasters/slideMaster20.xml"/><Relationship Id="rId45" Type="http://customschemas.google.com/relationships/presentationmetadata" Target="metadata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2.xml"/><Relationship Id="rId25" Type="http://schemas.openxmlformats.org/officeDocument/2006/relationships/slide" Target="slides/slide1.xml"/><Relationship Id="rId28" Type="http://schemas.openxmlformats.org/officeDocument/2006/relationships/slide" Target="slides/slide4.xml"/><Relationship Id="rId27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7.xml"/><Relationship Id="rId30" Type="http://schemas.openxmlformats.org/officeDocument/2006/relationships/slide" Target="slides/slide6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8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1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0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13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2.xml"/><Relationship Id="rId17" Type="http://schemas.openxmlformats.org/officeDocument/2006/relationships/slideMaster" Target="slideMasters/slideMaster14.xml"/><Relationship Id="rId39" Type="http://schemas.openxmlformats.org/officeDocument/2006/relationships/font" Target="fonts/BookAntiqua-regular.fntdata"/><Relationship Id="rId16" Type="http://schemas.openxmlformats.org/officeDocument/2006/relationships/slideMaster" Target="slideMasters/slideMaster13.xml"/><Relationship Id="rId38" Type="http://schemas.openxmlformats.org/officeDocument/2006/relationships/slide" Target="slides/slide14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7312" y="0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40" name="Google Shape;340;p10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0:notes"/>
          <p:cNvSpPr txBox="1"/>
          <p:nvPr/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48" name="Google Shape;348;p11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1:notes"/>
          <p:cNvSpPr txBox="1"/>
          <p:nvPr/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7:notes"/>
          <p:cNvSpPr txBox="1"/>
          <p:nvPr/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6" name="Google Shape;326;p8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:notes"/>
          <p:cNvSpPr txBox="1"/>
          <p:nvPr/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3" name="Google Shape;333;p9:notes"/>
          <p:cNvSpPr txBox="1"/>
          <p:nvPr>
            <p:ph idx="1" type="body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:notes"/>
          <p:cNvSpPr txBox="1"/>
          <p:nvPr/>
        </p:nvSpPr>
        <p:spPr>
          <a:xfrm>
            <a:off x="3897312" y="8829675"/>
            <a:ext cx="29829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ivider">
  <p:cSld name="1_Title Divi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453354" y="5829057"/>
            <a:ext cx="11211636" cy="690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" type="body"/>
          </p:nvPr>
        </p:nvSpPr>
        <p:spPr>
          <a:xfrm>
            <a:off x="187573" y="1295400"/>
            <a:ext cx="5814646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95300" lvl="0" marL="457200" algn="l">
              <a:spcBef>
                <a:spcPts val="2100"/>
              </a:spcBef>
              <a:spcAft>
                <a:spcPts val="0"/>
              </a:spcAft>
              <a:buSzPts val="42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9pPr>
          </a:lstStyle>
          <a:p/>
        </p:txBody>
      </p:sp>
      <p:sp>
        <p:nvSpPr>
          <p:cNvPr id="60" name="Google Shape;60;p26"/>
          <p:cNvSpPr txBox="1"/>
          <p:nvPr>
            <p:ph idx="2" type="body"/>
          </p:nvPr>
        </p:nvSpPr>
        <p:spPr>
          <a:xfrm>
            <a:off x="6189785" y="1295400"/>
            <a:ext cx="5814646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95300" lvl="0" marL="457200" algn="l">
              <a:spcBef>
                <a:spcPts val="2100"/>
              </a:spcBef>
              <a:spcAft>
                <a:spcPts val="0"/>
              </a:spcAft>
              <a:buSzPts val="42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963247" y="4406901"/>
            <a:ext cx="103632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500"/>
              </a:spcBef>
              <a:spcAft>
                <a:spcPts val="0"/>
              </a:spcAft>
              <a:buSzPts val="3000"/>
              <a:buFont typeface="Arial"/>
              <a:buNone/>
              <a:defRPr sz="20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/>
          <p:nvPr>
            <p:ph type="title"/>
          </p:nvPr>
        </p:nvSpPr>
        <p:spPr>
          <a:xfrm>
            <a:off x="815975" y="622300"/>
            <a:ext cx="103520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0" type="dt"/>
          </p:nvPr>
        </p:nvSpPr>
        <p:spPr>
          <a:xfrm>
            <a:off x="609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2" type="sldNum"/>
          </p:nvPr>
        </p:nvSpPr>
        <p:spPr>
          <a:xfrm>
            <a:off x="8737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title"/>
          </p:nvPr>
        </p:nvSpPr>
        <p:spPr>
          <a:xfrm>
            <a:off x="815975" y="622300"/>
            <a:ext cx="103520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0" type="dt"/>
          </p:nvPr>
        </p:nvSpPr>
        <p:spPr>
          <a:xfrm>
            <a:off x="609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2" type="sldNum"/>
          </p:nvPr>
        </p:nvSpPr>
        <p:spPr>
          <a:xfrm>
            <a:off x="8737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 txBox="1"/>
          <p:nvPr>
            <p:ph type="title"/>
          </p:nvPr>
        </p:nvSpPr>
        <p:spPr>
          <a:xfrm>
            <a:off x="815975" y="622300"/>
            <a:ext cx="103520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0" type="dt"/>
          </p:nvPr>
        </p:nvSpPr>
        <p:spPr>
          <a:xfrm>
            <a:off x="609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2" type="sldNum"/>
          </p:nvPr>
        </p:nvSpPr>
        <p:spPr>
          <a:xfrm>
            <a:off x="8737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/>
          <p:nvPr>
            <p:ph type="title"/>
          </p:nvPr>
        </p:nvSpPr>
        <p:spPr>
          <a:xfrm rot="5400000">
            <a:off x="8762240" y="2930009"/>
            <a:ext cx="6115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" type="body"/>
          </p:nvPr>
        </p:nvSpPr>
        <p:spPr>
          <a:xfrm rot="5400000">
            <a:off x="1467583" y="-1222864"/>
            <a:ext cx="6115050" cy="8675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5"/>
          <p:cNvSpPr txBox="1"/>
          <p:nvPr>
            <p:ph idx="1" type="body"/>
          </p:nvPr>
        </p:nvSpPr>
        <p:spPr>
          <a:xfrm rot="5400000">
            <a:off x="3657600" y="-2174875"/>
            <a:ext cx="4876800" cy="1181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 txBox="1"/>
          <p:nvPr>
            <p:ph type="title"/>
          </p:nvPr>
        </p:nvSpPr>
        <p:spPr>
          <a:xfrm>
            <a:off x="2389554" y="5059567"/>
            <a:ext cx="7315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6"/>
          <p:cNvSpPr/>
          <p:nvPr>
            <p:ph idx="2" type="pic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46"/>
          <p:cNvSpPr txBox="1"/>
          <p:nvPr>
            <p:ph idx="1" type="body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5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p46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 txBox="1"/>
          <p:nvPr>
            <p:ph type="title"/>
          </p:nvPr>
        </p:nvSpPr>
        <p:spPr>
          <a:xfrm>
            <a:off x="609600" y="1127326"/>
            <a:ext cx="40112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7"/>
          <p:cNvSpPr txBox="1"/>
          <p:nvPr>
            <p:ph idx="1" type="body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spcBef>
                <a:spcPts val="2400"/>
              </a:spcBef>
              <a:spcAft>
                <a:spcPts val="0"/>
              </a:spcAft>
              <a:buSzPts val="4800"/>
              <a:buFont typeface="Arial"/>
              <a:buChar char="•"/>
              <a:defRPr sz="3200"/>
            </a:lvl1pPr>
            <a:lvl2pPr indent="-406400" lvl="1" marL="914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∙"/>
              <a:defRPr sz="2400"/>
            </a:lvl3pPr>
            <a:lvl4pPr indent="-355600" lvl="3" marL="18288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8pPr>
            <a:lvl9pPr indent="-355600" lvl="8" marL="41148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9pPr>
          </a:lstStyle>
          <a:p/>
        </p:txBody>
      </p:sp>
      <p:sp>
        <p:nvSpPr>
          <p:cNvPr id="156" name="Google Shape;156;p47"/>
          <p:cNvSpPr txBox="1"/>
          <p:nvPr>
            <p:ph idx="2" type="body"/>
          </p:nvPr>
        </p:nvSpPr>
        <p:spPr>
          <a:xfrm>
            <a:off x="609600" y="1435103"/>
            <a:ext cx="401124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5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47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9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0"/>
          <p:cNvSpPr txBox="1"/>
          <p:nvPr>
            <p:ph type="title"/>
          </p:nvPr>
        </p:nvSpPr>
        <p:spPr>
          <a:xfrm>
            <a:off x="609600" y="274638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0"/>
          <p:cNvSpPr txBox="1"/>
          <p:nvPr>
            <p:ph idx="1" type="body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None/>
              <a:defRPr b="1" sz="2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50"/>
          <p:cNvSpPr txBox="1"/>
          <p:nvPr>
            <p:ph idx="2" type="body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Char char="•"/>
              <a:defRPr sz="2400"/>
            </a:lvl1pPr>
            <a:lvl2pPr indent="-355600" lvl="1" marL="9144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9pPr>
          </a:lstStyle>
          <a:p/>
        </p:txBody>
      </p:sp>
      <p:sp>
        <p:nvSpPr>
          <p:cNvPr id="167" name="Google Shape;167;p50"/>
          <p:cNvSpPr txBox="1"/>
          <p:nvPr>
            <p:ph idx="3" type="body"/>
          </p:nvPr>
        </p:nvSpPr>
        <p:spPr>
          <a:xfrm>
            <a:off x="6193698" y="1535113"/>
            <a:ext cx="538870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None/>
              <a:defRPr b="1" sz="2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50"/>
          <p:cNvSpPr txBox="1"/>
          <p:nvPr>
            <p:ph idx="4" type="body"/>
          </p:nvPr>
        </p:nvSpPr>
        <p:spPr>
          <a:xfrm>
            <a:off x="6193698" y="2174875"/>
            <a:ext cx="538870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Char char="•"/>
              <a:defRPr sz="2400"/>
            </a:lvl1pPr>
            <a:lvl2pPr indent="-355600" lvl="1" marL="9144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9pPr>
          </a:lstStyle>
          <a:p/>
        </p:txBody>
      </p:sp>
      <p:sp>
        <p:nvSpPr>
          <p:cNvPr id="169" name="Google Shape;169;p50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1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1"/>
          <p:cNvSpPr txBox="1"/>
          <p:nvPr>
            <p:ph idx="1" type="body"/>
          </p:nvPr>
        </p:nvSpPr>
        <p:spPr>
          <a:xfrm>
            <a:off x="187573" y="1295400"/>
            <a:ext cx="5814646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95300" lvl="0" marL="457200" algn="l">
              <a:spcBef>
                <a:spcPts val="2100"/>
              </a:spcBef>
              <a:spcAft>
                <a:spcPts val="0"/>
              </a:spcAft>
              <a:buSzPts val="42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9pPr>
          </a:lstStyle>
          <a:p/>
        </p:txBody>
      </p:sp>
      <p:sp>
        <p:nvSpPr>
          <p:cNvPr id="173" name="Google Shape;173;p51"/>
          <p:cNvSpPr txBox="1"/>
          <p:nvPr>
            <p:ph idx="2" type="body"/>
          </p:nvPr>
        </p:nvSpPr>
        <p:spPr>
          <a:xfrm>
            <a:off x="6189785" y="1295400"/>
            <a:ext cx="5814646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95300" lvl="0" marL="457200" algn="l">
              <a:spcBef>
                <a:spcPts val="2100"/>
              </a:spcBef>
              <a:spcAft>
                <a:spcPts val="0"/>
              </a:spcAft>
              <a:buSzPts val="42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9pPr>
          </a:lstStyle>
          <a:p/>
        </p:txBody>
      </p:sp>
      <p:sp>
        <p:nvSpPr>
          <p:cNvPr id="174" name="Google Shape;174;p51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2"/>
          <p:cNvSpPr txBox="1"/>
          <p:nvPr>
            <p:ph type="title"/>
          </p:nvPr>
        </p:nvSpPr>
        <p:spPr>
          <a:xfrm>
            <a:off x="963247" y="4406901"/>
            <a:ext cx="103632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2"/>
          <p:cNvSpPr txBox="1"/>
          <p:nvPr>
            <p:ph idx="1" type="body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500"/>
              </a:spcBef>
              <a:spcAft>
                <a:spcPts val="0"/>
              </a:spcAft>
              <a:buSzPts val="3000"/>
              <a:buFont typeface="Arial"/>
              <a:buNone/>
              <a:defRPr sz="20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8" name="Google Shape;178;p52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3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3"/>
          <p:cNvSpPr txBox="1"/>
          <p:nvPr>
            <p:ph idx="1" type="body"/>
          </p:nvPr>
        </p:nvSpPr>
        <p:spPr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182" name="Google Shape;182;p53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5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6"/>
          <p:cNvSpPr txBox="1"/>
          <p:nvPr>
            <p:ph type="title"/>
          </p:nvPr>
        </p:nvSpPr>
        <p:spPr>
          <a:xfrm>
            <a:off x="396631" y="114302"/>
            <a:ext cx="11596076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6"/>
          <p:cNvSpPr txBox="1"/>
          <p:nvPr>
            <p:ph idx="1" type="body"/>
          </p:nvPr>
        </p:nvSpPr>
        <p:spPr>
          <a:xfrm>
            <a:off x="396631" y="1431925"/>
            <a:ext cx="5666154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56"/>
          <p:cNvSpPr txBox="1"/>
          <p:nvPr>
            <p:ph idx="2" type="body"/>
          </p:nvPr>
        </p:nvSpPr>
        <p:spPr>
          <a:xfrm>
            <a:off x="6250355" y="1431925"/>
            <a:ext cx="5668107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56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7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7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🞈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57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9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9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0"/>
          <p:cNvSpPr txBox="1"/>
          <p:nvPr>
            <p:ph type="title"/>
          </p:nvPr>
        </p:nvSpPr>
        <p:spPr>
          <a:xfrm>
            <a:off x="396631" y="114302"/>
            <a:ext cx="11596076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0"/>
          <p:cNvSpPr txBox="1"/>
          <p:nvPr>
            <p:ph idx="1" type="body"/>
          </p:nvPr>
        </p:nvSpPr>
        <p:spPr>
          <a:xfrm>
            <a:off x="396631" y="1431925"/>
            <a:ext cx="5666154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60"/>
          <p:cNvSpPr txBox="1"/>
          <p:nvPr>
            <p:ph idx="2" type="body"/>
          </p:nvPr>
        </p:nvSpPr>
        <p:spPr>
          <a:xfrm>
            <a:off x="6250355" y="1431925"/>
            <a:ext cx="5668107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60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1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1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🞈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61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3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4"/>
          <p:cNvSpPr txBox="1"/>
          <p:nvPr>
            <p:ph type="title"/>
          </p:nvPr>
        </p:nvSpPr>
        <p:spPr>
          <a:xfrm>
            <a:off x="396631" y="114302"/>
            <a:ext cx="11596076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4"/>
          <p:cNvSpPr txBox="1"/>
          <p:nvPr>
            <p:ph idx="1" type="body"/>
          </p:nvPr>
        </p:nvSpPr>
        <p:spPr>
          <a:xfrm>
            <a:off x="396631" y="1431925"/>
            <a:ext cx="5666154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64"/>
          <p:cNvSpPr txBox="1"/>
          <p:nvPr>
            <p:ph idx="2" type="body"/>
          </p:nvPr>
        </p:nvSpPr>
        <p:spPr>
          <a:xfrm>
            <a:off x="6250355" y="1431925"/>
            <a:ext cx="5668107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🞈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64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5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5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🞈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65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7"/>
          <p:cNvSpPr txBox="1"/>
          <p:nvPr>
            <p:ph type="ctrTitle"/>
          </p:nvPr>
        </p:nvSpPr>
        <p:spPr>
          <a:xfrm>
            <a:off x="1295400" y="1873584"/>
            <a:ext cx="640080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7"/>
          <p:cNvSpPr txBox="1"/>
          <p:nvPr>
            <p:ph idx="1" type="subTitle"/>
          </p:nvPr>
        </p:nvSpPr>
        <p:spPr>
          <a:xfrm>
            <a:off x="1295400" y="45720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9"/>
          <p:cNvSpPr txBox="1"/>
          <p:nvPr>
            <p:ph type="title"/>
          </p:nvPr>
        </p:nvSpPr>
        <p:spPr>
          <a:xfrm>
            <a:off x="1295400" y="255587"/>
            <a:ext cx="9601200" cy="1036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9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69"/>
          <p:cNvSpPr txBox="1"/>
          <p:nvPr>
            <p:ph idx="11" type="ftr"/>
          </p:nvPr>
        </p:nvSpPr>
        <p:spPr>
          <a:xfrm>
            <a:off x="1295400" y="6375400"/>
            <a:ext cx="6243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9"/>
          <p:cNvSpPr txBox="1"/>
          <p:nvPr>
            <p:ph idx="10" type="dt"/>
          </p:nvPr>
        </p:nvSpPr>
        <p:spPr>
          <a:xfrm>
            <a:off x="7791450" y="6375400"/>
            <a:ext cx="14811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9"/>
          <p:cNvSpPr txBox="1"/>
          <p:nvPr>
            <p:ph idx="12" type="sldNum"/>
          </p:nvPr>
        </p:nvSpPr>
        <p:spPr>
          <a:xfrm>
            <a:off x="9525000" y="6375400"/>
            <a:ext cx="1371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 rot="5400000">
            <a:off x="8762240" y="2930009"/>
            <a:ext cx="6115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 rot="5400000">
            <a:off x="1467583" y="-1222864"/>
            <a:ext cx="6115050" cy="8675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 rot="5400000">
            <a:off x="3657600" y="-2174875"/>
            <a:ext cx="4876800" cy="1181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spcBef>
                <a:spcPts val="1350"/>
              </a:spcBef>
              <a:spcAft>
                <a:spcPts val="0"/>
              </a:spcAft>
              <a:buSzPts val="2700"/>
              <a:buChar char="•"/>
              <a:defRPr/>
            </a:lvl1pPr>
            <a:lvl2pPr indent="-342900" lvl="1" marL="9144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5pPr>
            <a:lvl6pPr indent="-342900" lvl="5" marL="27432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2389554" y="5059567"/>
            <a:ext cx="7315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/>
          <p:nvPr>
            <p:ph idx="2" type="pic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5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609600" y="1127326"/>
            <a:ext cx="40112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spcBef>
                <a:spcPts val="2400"/>
              </a:spcBef>
              <a:spcAft>
                <a:spcPts val="0"/>
              </a:spcAft>
              <a:buSzPts val="4800"/>
              <a:buFont typeface="Arial"/>
              <a:buChar char="•"/>
              <a:defRPr sz="3200"/>
            </a:lvl1pPr>
            <a:lvl2pPr indent="-406400" lvl="1" marL="914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∙"/>
              <a:defRPr sz="2400"/>
            </a:lvl3pPr>
            <a:lvl4pPr indent="-355600" lvl="3" marL="18288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8pPr>
            <a:lvl9pPr indent="-355600" lvl="8" marL="4114800" algn="l">
              <a:spcBef>
                <a:spcPts val="500"/>
              </a:spcBef>
              <a:spcAft>
                <a:spcPts val="0"/>
              </a:spcAft>
              <a:buSzPts val="2000"/>
              <a:buChar char="∙"/>
              <a:defRPr sz="2000"/>
            </a:lvl9pPr>
          </a:lstStyle>
          <a:p/>
        </p:txBody>
      </p:sp>
      <p:sp>
        <p:nvSpPr>
          <p:cNvPr id="45" name="Google Shape;45;p23"/>
          <p:cNvSpPr txBox="1"/>
          <p:nvPr>
            <p:ph idx="2" type="body"/>
          </p:nvPr>
        </p:nvSpPr>
        <p:spPr>
          <a:xfrm>
            <a:off x="609600" y="1435103"/>
            <a:ext cx="401124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5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609600" y="274638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None/>
              <a:defRPr b="1" sz="2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Char char="•"/>
              <a:defRPr sz="2400"/>
            </a:lvl1pPr>
            <a:lvl2pPr indent="-355600" lvl="1" marL="9144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6193698" y="1535113"/>
            <a:ext cx="538870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None/>
              <a:defRPr b="1" sz="2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6193698" y="2174875"/>
            <a:ext cx="538870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1800"/>
              </a:spcBef>
              <a:spcAft>
                <a:spcPts val="0"/>
              </a:spcAft>
              <a:buSzPts val="3600"/>
              <a:buFont typeface="Arial"/>
              <a:buChar char="•"/>
              <a:defRPr sz="2400"/>
            </a:lvl1pPr>
            <a:lvl2pPr indent="-355600" lvl="1" marL="9144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∙"/>
              <a:defRPr sz="1600"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1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3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6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9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15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theme" Target="../theme/theme19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13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1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2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1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4662" y="4779962"/>
            <a:ext cx="2009775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1295400" y="255587"/>
            <a:ext cx="9601200" cy="1036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6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101" name="Google Shape;101;p35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102" name="Google Shape;10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105" name="Google Shape;105;p36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106" name="Google Shape;106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109" name="Google Shape;109;p37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110" name="Google Shape;110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🞂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099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140"/>
              <a:buFont typeface="Noto Sans Symbols"/>
              <a:buChar char="🞂"/>
              <a:defRPr b="0" i="0" sz="15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5467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BCBCBC"/>
              </a:buClr>
              <a:buSzPts val="1368"/>
              <a:buFont typeface="Noto Sans Symbols"/>
              <a:buChar char="🞂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5275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23A900"/>
              </a:buClr>
              <a:buSzPts val="1050"/>
              <a:buFont typeface="Noto Sans Symbols"/>
              <a:buChar char="◻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81939" lvl="4" marL="2286000" marR="0" rtl="0" algn="l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◻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85750" lvl="5" marL="2743200" marR="0" rtl="0" algn="l">
              <a:spcBef>
                <a:spcPts val="225"/>
              </a:spcBef>
              <a:spcAft>
                <a:spcPts val="0"/>
              </a:spcAft>
              <a:buClr>
                <a:srgbClr val="8BA1B3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8606" lvl="6" marL="3200400" marR="0" rtl="0" algn="l">
              <a:spcBef>
                <a:spcPts val="225"/>
              </a:spcBef>
              <a:spcAft>
                <a:spcPts val="0"/>
              </a:spcAft>
              <a:buClr>
                <a:srgbClr val="646C8F"/>
              </a:buClr>
              <a:buSzPts val="788"/>
              <a:buFont typeface="Noto Sans Symbols"/>
              <a:buChar char="🞂"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8606" lvl="7" marL="3657600" marR="0" rtl="0" algn="l">
              <a:spcBef>
                <a:spcPts val="225"/>
              </a:spcBef>
              <a:spcAft>
                <a:spcPts val="0"/>
              </a:spcAft>
              <a:buClr>
                <a:srgbClr val="BABABA"/>
              </a:buClr>
              <a:buSzPts val="788"/>
              <a:buFont typeface="Noto Sans Symbols"/>
              <a:buChar char="🞂"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1462" lvl="8" marL="4114800" marR="0" rtl="0" algn="l">
              <a:spcBef>
                <a:spcPts val="225"/>
              </a:spcBef>
              <a:spcAft>
                <a:spcPts val="0"/>
              </a:spcAft>
              <a:buClr>
                <a:srgbClr val="9FB8CD"/>
              </a:buClr>
              <a:buSzPts val="675"/>
              <a:buFont typeface="Noto Sans Symbols"/>
              <a:buChar char="🞂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113" name="Google Shape;113;p38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114" name="Google Shape;114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/>
          <p:nvPr>
            <p:ph type="title"/>
          </p:nvPr>
        </p:nvSpPr>
        <p:spPr>
          <a:xfrm>
            <a:off x="815975" y="622300"/>
            <a:ext cx="103520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9"/>
          <p:cNvSpPr txBox="1"/>
          <p:nvPr>
            <p:ph idx="1" type="body"/>
          </p:nvPr>
        </p:nvSpPr>
        <p:spPr>
          <a:xfrm>
            <a:off x="815975" y="2092325"/>
            <a:ext cx="10352087" cy="327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10" type="dt"/>
          </p:nvPr>
        </p:nvSpPr>
        <p:spPr>
          <a:xfrm>
            <a:off x="609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12" type="sldNum"/>
          </p:nvPr>
        </p:nvSpPr>
        <p:spPr>
          <a:xfrm>
            <a:off x="8737600" y="610076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/>
          <p:nvPr/>
        </p:nvSpPr>
        <p:spPr>
          <a:xfrm>
            <a:off x="0" y="52387"/>
            <a:ext cx="12192000" cy="4572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3"/>
          <p:cNvSpPr txBox="1"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3"/>
          <p:cNvSpPr txBox="1"/>
          <p:nvPr>
            <p:ph idx="1" type="body"/>
          </p:nvPr>
        </p:nvSpPr>
        <p:spPr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marR="0" rtl="0" algn="l">
              <a:spcBef>
                <a:spcPts val="105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43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37" name="Google Shape;137;p43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oat_of_arms" id="138" name="Google Shape;13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34775" y="6378575"/>
            <a:ext cx="428625" cy="379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3"/>
          <p:cNvSpPr txBox="1"/>
          <p:nvPr/>
        </p:nvSpPr>
        <p:spPr>
          <a:xfrm>
            <a:off x="0" y="6811962"/>
            <a:ext cx="12192000" cy="4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4"/>
          <p:cNvSpPr txBox="1"/>
          <p:nvPr/>
        </p:nvSpPr>
        <p:spPr>
          <a:xfrm>
            <a:off x="0" y="0"/>
            <a:ext cx="12192000" cy="769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4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54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🞈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54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88" name="Google Shape;188;p54"/>
          <p:cNvSpPr txBox="1"/>
          <p:nvPr/>
        </p:nvSpPr>
        <p:spPr>
          <a:xfrm>
            <a:off x="0" y="6710362"/>
            <a:ext cx="12192000" cy="14605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4"/>
          <p:cNvSpPr txBox="1"/>
          <p:nvPr/>
        </p:nvSpPr>
        <p:spPr>
          <a:xfrm rot="5400000">
            <a:off x="-296068" y="351631"/>
            <a:ext cx="884237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8"/>
          <p:cNvSpPr txBox="1"/>
          <p:nvPr/>
        </p:nvSpPr>
        <p:spPr>
          <a:xfrm>
            <a:off x="0" y="0"/>
            <a:ext cx="12192000" cy="769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8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58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🞈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58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7" name="Google Shape;207;p58"/>
          <p:cNvSpPr txBox="1"/>
          <p:nvPr/>
        </p:nvSpPr>
        <p:spPr>
          <a:xfrm>
            <a:off x="0" y="6710362"/>
            <a:ext cx="12192000" cy="14605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8"/>
          <p:cNvSpPr txBox="1"/>
          <p:nvPr/>
        </p:nvSpPr>
        <p:spPr>
          <a:xfrm rot="5400000">
            <a:off x="-296068" y="351631"/>
            <a:ext cx="884237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2"/>
          <p:cNvSpPr txBox="1"/>
          <p:nvPr/>
        </p:nvSpPr>
        <p:spPr>
          <a:xfrm>
            <a:off x="0" y="0"/>
            <a:ext cx="12192000" cy="769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2"/>
          <p:cNvSpPr txBox="1"/>
          <p:nvPr>
            <p:ph type="title"/>
          </p:nvPr>
        </p:nvSpPr>
        <p:spPr>
          <a:xfrm>
            <a:off x="236537" y="33337"/>
            <a:ext cx="11955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62"/>
          <p:cNvSpPr txBox="1"/>
          <p:nvPr>
            <p:ph idx="1" type="body"/>
          </p:nvPr>
        </p:nvSpPr>
        <p:spPr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🞈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62"/>
          <p:cNvSpPr txBox="1"/>
          <p:nvPr>
            <p:ph idx="12" type="sldNum"/>
          </p:nvPr>
        </p:nvSpPr>
        <p:spPr>
          <a:xfrm>
            <a:off x="11685587" y="6673850"/>
            <a:ext cx="3952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0" sz="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26" name="Google Shape;226;p62"/>
          <p:cNvSpPr txBox="1"/>
          <p:nvPr/>
        </p:nvSpPr>
        <p:spPr>
          <a:xfrm>
            <a:off x="0" y="6710362"/>
            <a:ext cx="12192000" cy="14605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2"/>
          <p:cNvSpPr txBox="1"/>
          <p:nvPr/>
        </p:nvSpPr>
        <p:spPr>
          <a:xfrm rot="5400000">
            <a:off x="-296068" y="351631"/>
            <a:ext cx="884237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6"/>
          <p:cNvSpPr/>
          <p:nvPr/>
        </p:nvSpPr>
        <p:spPr>
          <a:xfrm>
            <a:off x="8429625" y="0"/>
            <a:ext cx="3762375" cy="6858000"/>
          </a:xfrm>
          <a:custGeom>
            <a:rect b="b" l="l" r="r" t="t"/>
            <a:pathLst>
              <a:path extrusionOk="0" h="6858000" w="3762978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6"/>
          <p:cNvSpPr/>
          <p:nvPr/>
        </p:nvSpPr>
        <p:spPr>
          <a:xfrm>
            <a:off x="8145462" y="0"/>
            <a:ext cx="1671637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6"/>
          <p:cNvSpPr/>
          <p:nvPr/>
        </p:nvSpPr>
        <p:spPr>
          <a:xfrm>
            <a:off x="7950654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4" name="Google Shape;244;p66"/>
          <p:cNvSpPr txBox="1"/>
          <p:nvPr>
            <p:ph type="title"/>
          </p:nvPr>
        </p:nvSpPr>
        <p:spPr>
          <a:xfrm>
            <a:off x="1295400" y="255587"/>
            <a:ext cx="9601200" cy="1036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45" name="Google Shape;245;p66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6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/>
        </p:nvSpPr>
        <p:spPr>
          <a:xfrm>
            <a:off x="0" y="52387"/>
            <a:ext cx="12192000" cy="4572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marR="0" rtl="0" algn="l">
              <a:spcBef>
                <a:spcPts val="105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∙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oat_of_arms" id="21" name="Google Shape;21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34775" y="6378575"/>
            <a:ext cx="428625" cy="379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/>
          <p:nvPr/>
        </p:nvSpPr>
        <p:spPr>
          <a:xfrm>
            <a:off x="0" y="6811962"/>
            <a:ext cx="12192000" cy="4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8"/>
          <p:cNvSpPr txBox="1"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8"/>
          <p:cNvSpPr txBox="1"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8"/>
          <p:cNvSpPr txBox="1"/>
          <p:nvPr/>
        </p:nvSpPr>
        <p:spPr>
          <a:xfrm>
            <a:off x="0" y="1443037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8"/>
          <p:cNvSpPr txBox="1"/>
          <p:nvPr>
            <p:ph type="title"/>
          </p:nvPr>
        </p:nvSpPr>
        <p:spPr>
          <a:xfrm>
            <a:off x="1295400" y="255587"/>
            <a:ext cx="9601200" cy="1036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54" name="Google Shape;254;p68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6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55" name="Google Shape;255;p68"/>
          <p:cNvSpPr txBox="1"/>
          <p:nvPr>
            <p:ph idx="11" type="ftr"/>
          </p:nvPr>
        </p:nvSpPr>
        <p:spPr>
          <a:xfrm>
            <a:off x="1295400" y="6375400"/>
            <a:ext cx="6243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68"/>
          <p:cNvSpPr txBox="1"/>
          <p:nvPr>
            <p:ph idx="10" type="dt"/>
          </p:nvPr>
        </p:nvSpPr>
        <p:spPr>
          <a:xfrm>
            <a:off x="7791450" y="6375400"/>
            <a:ext cx="14811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68"/>
          <p:cNvSpPr txBox="1"/>
          <p:nvPr>
            <p:ph idx="12" type="sldNum"/>
          </p:nvPr>
        </p:nvSpPr>
        <p:spPr>
          <a:xfrm>
            <a:off x="9525000" y="6375400"/>
            <a:ext cx="1371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8"/>
          <p:cNvSpPr txBox="1"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 txBox="1"/>
          <p:nvPr/>
        </p:nvSpPr>
        <p:spPr>
          <a:xfrm>
            <a:off x="0" y="1443037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8"/>
          <p:cNvSpPr txBox="1"/>
          <p:nvPr>
            <p:ph type="title"/>
          </p:nvPr>
        </p:nvSpPr>
        <p:spPr>
          <a:xfrm>
            <a:off x="1295400" y="255587"/>
            <a:ext cx="9601200" cy="1036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6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1295400" y="6375400"/>
            <a:ext cx="6243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7791450" y="6375400"/>
            <a:ext cx="14811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9525000" y="6375400"/>
            <a:ext cx="1371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Book Antiqua"/>
              <a:buNone/>
              <a:defRPr b="0" i="0" sz="900" u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77" name="Google Shape;77;p29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78" name="Google Shape;78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81" name="Google Shape;81;p30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82" name="Google Shape;82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85" name="Google Shape;85;p31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86" name="Google Shape;8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89" name="Google Shape;89;p32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90" name="Google Shape;90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93" name="Google Shape;93;p33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94" name="Google Shape;94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idx="1" type="body"/>
          </p:nvPr>
        </p:nvSpPr>
        <p:spPr>
          <a:xfrm>
            <a:off x="203200" y="1219200"/>
            <a:ext cx="11379200" cy="491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5119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4424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824"/>
              <a:buFont typeface="Noto Sans Symbols"/>
              <a:buChar char="🞂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A900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cxnSp>
        <p:nvCxnSpPr>
          <p:cNvPr id="97" name="Google Shape;97;p34"/>
          <p:cNvCxnSpPr/>
          <p:nvPr/>
        </p:nvCxnSpPr>
        <p:spPr>
          <a:xfrm>
            <a:off x="203200" y="6629400"/>
            <a:ext cx="1174115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armoirie" id="98" name="Google Shape;9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152400"/>
            <a:ext cx="1016000" cy="8207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"/>
          <p:cNvSpPr txBox="1"/>
          <p:nvPr/>
        </p:nvSpPr>
        <p:spPr>
          <a:xfrm>
            <a:off x="1014412" y="4867275"/>
            <a:ext cx="2559050" cy="3698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"/>
          <p:cNvSpPr txBox="1"/>
          <p:nvPr>
            <p:ph type="ctrTitle"/>
          </p:nvPr>
        </p:nvSpPr>
        <p:spPr>
          <a:xfrm>
            <a:off x="153987" y="5414962"/>
            <a:ext cx="6999287" cy="9048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500"/>
              <a:buFont typeface="Book Antiqua"/>
              <a:buNone/>
            </a:pPr>
            <a:r>
              <a:rPr b="1" i="0" lang="en-US" sz="2500" u="non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National Strategy for Transformation (NST2)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4" name="Google Shape;344;p10"/>
          <p:cNvSpPr txBox="1"/>
          <p:nvPr>
            <p:ph idx="4294967295" type="title"/>
          </p:nvPr>
        </p:nvSpPr>
        <p:spPr>
          <a:xfrm>
            <a:off x="571500" y="0"/>
            <a:ext cx="10972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Social Transformation priorities </a:t>
            </a:r>
            <a:endParaRPr/>
          </a:p>
        </p:txBody>
      </p:sp>
      <p:pic>
        <p:nvPicPr>
          <p:cNvPr id="345" name="Google Shape;3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700" y="669925"/>
            <a:ext cx="10691812" cy="5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2" name="Google Shape;352;p11"/>
          <p:cNvSpPr txBox="1"/>
          <p:nvPr>
            <p:ph idx="4294967295" type="title"/>
          </p:nvPr>
        </p:nvSpPr>
        <p:spPr>
          <a:xfrm>
            <a:off x="571500" y="0"/>
            <a:ext cx="10972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Transformational Governance priorities </a:t>
            </a:r>
            <a:endParaRPr/>
          </a:p>
        </p:txBody>
      </p:sp>
      <p:pic>
        <p:nvPicPr>
          <p:cNvPr id="353" name="Google Shape;3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7" y="871537"/>
            <a:ext cx="11142662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Gill Sans"/>
              <a:buNone/>
            </a:pPr>
            <a:fld id="{00000000-1234-1234-1234-123412341234}" type="slidenum">
              <a:rPr b="1" i="0" lang="en-US" sz="100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59" name="Google Shape;359;p12"/>
          <p:cNvSpPr txBox="1"/>
          <p:nvPr>
            <p:ph idx="4294967295" type="title"/>
          </p:nvPr>
        </p:nvSpPr>
        <p:spPr>
          <a:xfrm>
            <a:off x="2209800" y="41275"/>
            <a:ext cx="7769225" cy="58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NST2 implementation enablers</a:t>
            </a:r>
            <a:endParaRPr/>
          </a:p>
        </p:txBody>
      </p:sp>
      <p:sp>
        <p:nvSpPr>
          <p:cNvPr id="360" name="Google Shape;360;p12"/>
          <p:cNvSpPr/>
          <p:nvPr/>
        </p:nvSpPr>
        <p:spPr>
          <a:xfrm>
            <a:off x="360362" y="868362"/>
            <a:ext cx="2147887" cy="147796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 Antiqua"/>
              <a:buNone/>
            </a:pPr>
            <a:r>
              <a:rPr b="1" i="0" lang="en-US" sz="1600" u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Optimizing Governance structures</a:t>
            </a: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360362" y="2474912"/>
            <a:ext cx="2147887" cy="1479550"/>
          </a:xfrm>
          <a:prstGeom prst="roundRect">
            <a:avLst>
              <a:gd fmla="val 16667" name="adj"/>
            </a:avLst>
          </a:prstGeom>
          <a:solidFill>
            <a:srgbClr val="C6ECD8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Harnessing data and Technology</a:t>
            </a:r>
            <a:endParaRPr/>
          </a:p>
        </p:txBody>
      </p:sp>
      <p:sp>
        <p:nvSpPr>
          <p:cNvPr id="362" name="Google Shape;362;p12"/>
          <p:cNvSpPr/>
          <p:nvPr/>
        </p:nvSpPr>
        <p:spPr>
          <a:xfrm>
            <a:off x="360362" y="4148137"/>
            <a:ext cx="2066925" cy="1312862"/>
          </a:xfrm>
          <a:prstGeom prst="roundRect">
            <a:avLst>
              <a:gd fmla="val 16667" name="adj"/>
            </a:avLst>
          </a:prstGeom>
          <a:solidFill>
            <a:srgbClr val="CCEDFB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Innovation and Skills</a:t>
            </a:r>
            <a:endParaRPr/>
          </a:p>
        </p:txBody>
      </p:sp>
      <p:sp>
        <p:nvSpPr>
          <p:cNvPr id="363" name="Google Shape;363;p12"/>
          <p:cNvSpPr txBox="1"/>
          <p:nvPr/>
        </p:nvSpPr>
        <p:spPr>
          <a:xfrm>
            <a:off x="2589212" y="868362"/>
            <a:ext cx="8780462" cy="64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of cross-institutional platforms 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 Ministerial Clusters, SWGs &amp; JADF).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Private Sector &amp; CSOs, citizens, DPs, engagement</a:t>
            </a:r>
            <a:endParaRPr/>
          </a:p>
        </p:txBody>
      </p:sp>
      <p:sp>
        <p:nvSpPr>
          <p:cNvPr id="364" name="Google Shape;364;p12"/>
          <p:cNvSpPr txBox="1"/>
          <p:nvPr/>
        </p:nvSpPr>
        <p:spPr>
          <a:xfrm>
            <a:off x="2589212" y="1517650"/>
            <a:ext cx="899953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project execution and delivery 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through streamlining the functioning of SPIUs across institutions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2508250" y="2474912"/>
            <a:ext cx="8782050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integrated planning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Scaling up </a:t>
            </a: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economic and spatial planning 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 ensure efficient allocation of resources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automation of service delivery 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(Technology &amp; digitaliization)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Data and statistics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Leveraging data to drive informed decisions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b="1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Monitoring, Evaluation and Learning </a:t>
            </a:r>
            <a:r>
              <a:rPr b="0" i="0" lang="en-US" sz="16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(MEL)</a:t>
            </a:r>
            <a:endParaRPr/>
          </a:p>
        </p:txBody>
      </p:sp>
      <p:sp>
        <p:nvSpPr>
          <p:cNvPr id="366" name="Google Shape;366;p12"/>
          <p:cNvSpPr txBox="1"/>
          <p:nvPr/>
        </p:nvSpPr>
        <p:spPr>
          <a:xfrm>
            <a:off x="2508250" y="4679950"/>
            <a:ext cx="8196262" cy="102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b="1" i="0" lang="en-US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Innovation, Research for development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Prioritizing </a:t>
            </a:r>
            <a:r>
              <a:rPr b="1" i="0" lang="en-US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capacity and skills development </a:t>
            </a:r>
            <a:r>
              <a:rPr b="0" i="0" lang="en-US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across all sectors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success factors to build on</a:t>
            </a:r>
            <a:endParaRPr/>
          </a:p>
        </p:txBody>
      </p:sp>
      <p:sp>
        <p:nvSpPr>
          <p:cNvPr id="372" name="Google Shape;372;p13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>
                <a:solidFill>
                  <a:srgbClr val="4646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3" name="Google Shape;373;p13"/>
          <p:cNvSpPr txBox="1"/>
          <p:nvPr/>
        </p:nvSpPr>
        <p:spPr>
          <a:xfrm>
            <a:off x="360362" y="815975"/>
            <a:ext cx="11395075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Visionary Leadership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 centered good governance and accountability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engaging citizens, zero tolerance for corruption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Inclusive development model and leaving no one behind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gender equality, youth engagement, pro-poor plans, unity and solidarity, integration of PwDs, etc.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grown initiatives and innovations (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Umuganda, Imihigo,</a:t>
            </a: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IFMIS, e-procurement, etc)</a:t>
            </a: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Investment in human capital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education, health, capacity building in public and private sector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oriented institutional framework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effective performance management and ensuring delivery and implementation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Integrating ICT and innovation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enhanced service delivery, decision-making and productive use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Sector Participation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continuous engagement to accelerate their role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Sustaining Peace, Safety and security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/>
          <p:nvPr/>
        </p:nvSpPr>
        <p:spPr>
          <a:xfrm>
            <a:off x="2943225" y="2824162"/>
            <a:ext cx="5791200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F7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192EF7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/>
          <p:nvPr>
            <p:ph type="title"/>
          </p:nvPr>
        </p:nvSpPr>
        <p:spPr>
          <a:xfrm>
            <a:off x="187325" y="57150"/>
            <a:ext cx="11723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Recap of the National Development Planning Framework</a:t>
            </a:r>
            <a:endParaRPr/>
          </a:p>
        </p:txBody>
      </p:sp>
      <p:sp>
        <p:nvSpPr>
          <p:cNvPr id="275" name="Google Shape;275;p2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4941887" y="1168400"/>
            <a:ext cx="2236787" cy="796925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 2050</a:t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4816475" y="2662237"/>
            <a:ext cx="2935287" cy="7381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5YGP/NST 2 (2024 – 2029)</a:t>
            </a: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4192587" y="5788025"/>
            <a:ext cx="4395787" cy="73818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FE9FF"/>
              </a:gs>
              <a:gs pos="35000">
                <a:srgbClr val="D1EEFF"/>
              </a:gs>
              <a:gs pos="100000">
                <a:srgbClr val="ECF8FF"/>
              </a:gs>
            </a:gsLst>
            <a:lin ang="16200000" scaled="0"/>
          </a:gradFill>
          <a:ln cap="flat" cmpd="sng" w="9525">
            <a:solidFill>
              <a:srgbClr val="A5C9E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MTEF, Annual action plans, budgets, Imihigo, M&amp;E</a:t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2225675" y="4098925"/>
            <a:ext cx="3336925" cy="890587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 Strategic Plans/SSPs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(covering Specific areas e.g. health, education )</a:t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6189662" y="4098925"/>
            <a:ext cx="3732212" cy="10668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District Development Strategies/ DDS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(considering District/CoK Specificities) 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6015037" y="1965325"/>
            <a:ext cx="188912" cy="696912"/>
          </a:xfrm>
          <a:prstGeom prst="downArrow">
            <a:avLst>
              <a:gd fmla="val 18672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5016500" y="3400425"/>
            <a:ext cx="188912" cy="698500"/>
          </a:xfrm>
          <a:prstGeom prst="downArrow">
            <a:avLst>
              <a:gd fmla="val 1867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7370762" y="3381375"/>
            <a:ext cx="188912" cy="698500"/>
          </a:xfrm>
          <a:prstGeom prst="downArrow">
            <a:avLst>
              <a:gd fmla="val 1867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4703762" y="5013325"/>
            <a:ext cx="188912" cy="785812"/>
          </a:xfrm>
          <a:prstGeom prst="downArrow">
            <a:avLst>
              <a:gd fmla="val 19004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7751762" y="5165725"/>
            <a:ext cx="188912" cy="609600"/>
          </a:xfrm>
          <a:prstGeom prst="downArrow">
            <a:avLst>
              <a:gd fmla="val 1825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4389437" y="2662237"/>
            <a:ext cx="350837" cy="1068387"/>
          </a:xfrm>
          <a:prstGeom prst="leftBrace">
            <a:avLst>
              <a:gd fmla="val 591" name="adj1"/>
              <a:gd fmla="val 50000" name="adj2"/>
            </a:avLst>
          </a:prstGeom>
          <a:noFill/>
          <a:ln cap="flat" cmpd="sng" w="9525">
            <a:solidFill>
              <a:srgbClr val="0B9E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1768475" y="2141537"/>
            <a:ext cx="2620962" cy="1608137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0974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Strategy for Transformation 2</a:t>
            </a:r>
            <a:endParaRPr/>
          </a:p>
        </p:txBody>
      </p:sp>
      <p:sp>
        <p:nvSpPr>
          <p:cNvPr id="288" name="Google Shape;288;p2"/>
          <p:cNvSpPr txBox="1"/>
          <p:nvPr/>
        </p:nvSpPr>
        <p:spPr>
          <a:xfrm>
            <a:off x="219075" y="649287"/>
            <a:ext cx="2428875" cy="13223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entire framework is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 and interdependent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succeed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levels must implement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accordingly</a:t>
            </a:r>
            <a:endParaRPr/>
          </a:p>
        </p:txBody>
      </p:sp>
      <p:sp>
        <p:nvSpPr>
          <p:cNvPr id="289" name="Google Shape;289;p2"/>
          <p:cNvSpPr txBox="1"/>
          <p:nvPr/>
        </p:nvSpPr>
        <p:spPr>
          <a:xfrm>
            <a:off x="9215437" y="623887"/>
            <a:ext cx="2428875" cy="1568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Vision integrates international and regional commitments of Rwanda including AU Agenda 2063, EAC Vision 2050, SDGs, etc.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"/>
          <p:cNvSpPr txBox="1"/>
          <p:nvPr>
            <p:ph idx="4294967295" type="title"/>
          </p:nvPr>
        </p:nvSpPr>
        <p:spPr>
          <a:xfrm>
            <a:off x="709612" y="-90487"/>
            <a:ext cx="11482387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Lessons informing NST2 elaboration</a:t>
            </a:r>
            <a:endParaRPr/>
          </a:p>
        </p:txBody>
      </p:sp>
      <p:sp>
        <p:nvSpPr>
          <p:cNvPr id="295" name="Google Shape;295;p3"/>
          <p:cNvSpPr txBox="1"/>
          <p:nvPr>
            <p:ph idx="4294967295" type="body"/>
          </p:nvPr>
        </p:nvSpPr>
        <p:spPr>
          <a:xfrm>
            <a:off x="434975" y="822325"/>
            <a:ext cx="11185525" cy="5399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1" marL="4889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Achievement of NST1 was affected by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combination of shocks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(Covid-19, Disasters and Inflation crisis) 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implementation challenges</a:t>
            </a:r>
            <a:endParaRPr/>
          </a:p>
          <a:p>
            <a:pPr indent="-285750" lvl="1" marL="4889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NST2 builds on the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lessons from the NST1 implementation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continues the drive towards Vision 2050</a:t>
            </a:r>
            <a:endParaRPr/>
          </a:p>
          <a:p>
            <a:pPr indent="-285750" lvl="1" marL="4889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NST2 needs to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enhance the way of doing business </a:t>
            </a:r>
            <a:endParaRPr/>
          </a:p>
          <a:p>
            <a:pPr indent="-285749" lvl="4" marL="1474787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Improve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quality and scale</a:t>
            </a:r>
            <a:endParaRPr/>
          </a:p>
          <a:p>
            <a:pPr indent="-285749" lvl="4" marL="1474787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resilience </a:t>
            </a:r>
            <a:endParaRPr/>
          </a:p>
          <a:p>
            <a:pPr indent="-285749" lvl="4" marL="1474787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Integrate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plans, programmes, projects &amp;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implement faster </a:t>
            </a:r>
            <a:endParaRPr/>
          </a:p>
          <a:p>
            <a:pPr indent="-285749" lvl="4" marL="1474787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Enhance engagement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of stakeholders e.g. private sector, CSOs, DPs, citizens, etc.</a:t>
            </a:r>
            <a:endParaRPr/>
          </a:p>
          <a:p>
            <a:pPr indent="-279399" lvl="4" marL="1474787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171450" marR="0" rtl="0" algn="l">
              <a:spcBef>
                <a:spcPts val="1350"/>
              </a:spcBef>
              <a:spcAft>
                <a:spcPts val="0"/>
              </a:spcAft>
              <a:buClr>
                <a:schemeClr val="folHlink"/>
              </a:buClr>
              <a:buSzPts val="2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 txBox="1"/>
          <p:nvPr>
            <p:ph idx="4294967295" type="title"/>
          </p:nvPr>
        </p:nvSpPr>
        <p:spPr>
          <a:xfrm>
            <a:off x="71437" y="-144462"/>
            <a:ext cx="11723687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Macroeconomic requirements for NST2</a:t>
            </a:r>
            <a:endParaRPr/>
          </a:p>
        </p:txBody>
      </p:sp>
      <p:pic>
        <p:nvPicPr>
          <p:cNvPr id="301" name="Google Shape;3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712" y="719137"/>
            <a:ext cx="9710737" cy="429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"/>
          <p:cNvSpPr txBox="1"/>
          <p:nvPr>
            <p:ph idx="4294967295" type="title"/>
          </p:nvPr>
        </p:nvSpPr>
        <p:spPr>
          <a:xfrm>
            <a:off x="750887" y="-87312"/>
            <a:ext cx="10591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Macroeconomic requirements for NST2 cont’d</a:t>
            </a:r>
            <a:endParaRPr/>
          </a:p>
        </p:txBody>
      </p:sp>
      <p:pic>
        <p:nvPicPr>
          <p:cNvPr descr="https://lh7-rt.googleusercontent.com/docsz/AD_4nXemRwS5jn1Xf0AAVpCWoZ5IamR12-152cmFfoBwp4NdJF8PQ1imO6L46p8sd3lSWmtdVvCM8AlEwVEp2ml0eUu9wcMUAY2hWH6edf3tmmJQbDUOS_fPk5w1_zqd8DzuQESgscCQkfIKIMdhamYFa2OE7JSaAvszWKWTJWbt?key=uLMgDBj-M4sV9tBWsNtAkg" id="307" name="Google Shape;3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1260475"/>
            <a:ext cx="7586662" cy="40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"/>
          <p:cNvSpPr txBox="1"/>
          <p:nvPr/>
        </p:nvSpPr>
        <p:spPr>
          <a:xfrm>
            <a:off x="8059737" y="1344612"/>
            <a:ext cx="3690937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exports from USD 3.5 billion in 2023 to USD 7.3 billion in 2029 driven by tourism, mining, manufacturing, etc.</a:t>
            </a:r>
            <a:endParaRPr/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private investment from 2.2 Bn (15.9% of GDP)  to 4.6Bn USD  (21.5% of GDP)</a:t>
            </a:r>
            <a:endParaRPr/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doubling savings rate to 25.9%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206375" y="5343525"/>
            <a:ext cx="80375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Projections 2024-2029: Investment </a:t>
            </a:r>
            <a:r>
              <a:rPr b="1" i="1" lang="en-US" sz="140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 billion  USD)</a:t>
            </a:r>
            <a:r>
              <a:rPr b="1" i="1" lang="en-US" sz="180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National Savings </a:t>
            </a:r>
            <a:r>
              <a:rPr b="1" i="1" lang="en-US" sz="140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 %  of GDP)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"/>
          <p:cNvSpPr txBox="1"/>
          <p:nvPr>
            <p:ph idx="4294967295" type="title"/>
          </p:nvPr>
        </p:nvSpPr>
        <p:spPr>
          <a:xfrm>
            <a:off x="738187" y="-95250"/>
            <a:ext cx="1145381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high impact results</a:t>
            </a:r>
            <a:endParaRPr/>
          </a:p>
        </p:txBody>
      </p:sp>
      <p:pic>
        <p:nvPicPr>
          <p:cNvPr id="315" name="Google Shape;315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9037"/>
            <a:ext cx="11144250" cy="4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/>
          <p:nvPr/>
        </p:nvSpPr>
        <p:spPr>
          <a:xfrm>
            <a:off x="219075" y="6600825"/>
            <a:ext cx="141287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2" name="Google Shape;322;p7"/>
          <p:cNvSpPr txBox="1"/>
          <p:nvPr>
            <p:ph idx="4294967295" type="title"/>
          </p:nvPr>
        </p:nvSpPr>
        <p:spPr>
          <a:xfrm>
            <a:off x="571500" y="0"/>
            <a:ext cx="10972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 </a:t>
            </a:r>
            <a:endParaRPr/>
          </a:p>
        </p:txBody>
      </p:sp>
      <p:pic>
        <p:nvPicPr>
          <p:cNvPr id="323" name="Google Shape;3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325" y="622300"/>
            <a:ext cx="10680700" cy="595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"/>
          <p:cNvSpPr txBox="1"/>
          <p:nvPr>
            <p:ph idx="4294967295" type="title"/>
          </p:nvPr>
        </p:nvSpPr>
        <p:spPr>
          <a:xfrm>
            <a:off x="571500" y="0"/>
            <a:ext cx="10972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 </a:t>
            </a:r>
            <a:endParaRPr/>
          </a:p>
        </p:txBody>
      </p:sp>
      <p:pic>
        <p:nvPicPr>
          <p:cNvPr id="330" name="Google Shape;3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75" y="560387"/>
            <a:ext cx="10625137" cy="54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 txBox="1"/>
          <p:nvPr>
            <p:ph idx="4294967295" type="title"/>
          </p:nvPr>
        </p:nvSpPr>
        <p:spPr>
          <a:xfrm>
            <a:off x="571500" y="0"/>
            <a:ext cx="10972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 </a:t>
            </a:r>
            <a:endParaRPr/>
          </a:p>
        </p:txBody>
      </p:sp>
      <p:pic>
        <p:nvPicPr>
          <p:cNvPr id="337" name="Google Shape;3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75" y="596900"/>
            <a:ext cx="11229975" cy="590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emplate">
  <a:themeElements>
    <a:clrScheme name="Custom Template 1">
      <a:dk1>
        <a:srgbClr val="000000"/>
      </a:dk1>
      <a:lt1>
        <a:srgbClr val="FFFFFF"/>
      </a:lt1>
      <a:dk2>
        <a:srgbClr val="808080"/>
      </a:dk2>
      <a:lt2>
        <a:srgbClr val="C0C0C0"/>
      </a:lt2>
      <a:accent1>
        <a:srgbClr val="11A0DB"/>
      </a:accent1>
      <a:accent2>
        <a:srgbClr val="20603E"/>
      </a:accent2>
      <a:accent3>
        <a:srgbClr val="FFFFFF"/>
      </a:accent3>
      <a:accent4>
        <a:srgbClr val="000000"/>
      </a:accent4>
      <a:accent5>
        <a:srgbClr val="AACDEA"/>
      </a:accent5>
      <a:accent6>
        <a:srgbClr val="1C5637"/>
      </a:accent6>
      <a:hlink>
        <a:srgbClr val="F9D20A"/>
      </a:hlink>
      <a:folHlink>
        <a:srgbClr val="9799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4_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2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4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_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7_Origin">
  <a:themeElements>
    <a:clrScheme name="SPU colour schem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Template">
  <a:themeElements>
    <a:clrScheme name="Custom Template 1">
      <a:dk1>
        <a:srgbClr val="000000"/>
      </a:dk1>
      <a:lt1>
        <a:srgbClr val="FFFFFF"/>
      </a:lt1>
      <a:dk2>
        <a:srgbClr val="808080"/>
      </a:dk2>
      <a:lt2>
        <a:srgbClr val="C0C0C0"/>
      </a:lt2>
      <a:accent1>
        <a:srgbClr val="11A0DB"/>
      </a:accent1>
      <a:accent2>
        <a:srgbClr val="20603E"/>
      </a:accent2>
      <a:accent3>
        <a:srgbClr val="FFFFFF"/>
      </a:accent3>
      <a:accent4>
        <a:srgbClr val="000000"/>
      </a:accent4>
      <a:accent5>
        <a:srgbClr val="AACDEA"/>
      </a:accent5>
      <a:accent6>
        <a:srgbClr val="1C5637"/>
      </a:accent6>
      <a:hlink>
        <a:srgbClr val="F9D20A"/>
      </a:hlink>
      <a:folHlink>
        <a:srgbClr val="9799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Office Theme">
  <a:themeElements>
    <a:clrScheme name="Custom 3">
      <a:dk1>
        <a:srgbClr val="0B000C"/>
      </a:dk1>
      <a:lt1>
        <a:srgbClr val="FFFFFF"/>
      </a:lt1>
      <a:dk2>
        <a:srgbClr val="54156B"/>
      </a:dk2>
      <a:lt2>
        <a:srgbClr val="EAE9E5"/>
      </a:lt2>
      <a:accent1>
        <a:srgbClr val="F1B434"/>
      </a:accent1>
      <a:accent2>
        <a:srgbClr val="0097A9"/>
      </a:accent2>
      <a:accent3>
        <a:srgbClr val="9D9DA0"/>
      </a:accent3>
      <a:accent4>
        <a:srgbClr val="8064A2"/>
      </a:accent4>
      <a:accent5>
        <a:srgbClr val="6FC3D4"/>
      </a:accent5>
      <a:accent6>
        <a:srgbClr val="375FA0"/>
      </a:accent6>
      <a:hlink>
        <a:srgbClr val="DE9E40"/>
      </a:hlink>
      <a:folHlink>
        <a:srgbClr val="65A7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2018-04-19T05:44:11Z</dcterms:created>
  <dc:creator>NDPR</dc:creator>
</cp:coreProperties>
</file>